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60" r:id="rId4"/>
    <p:sldId id="261" r:id="rId5"/>
    <p:sldId id="262" r:id="rId6"/>
    <p:sldId id="264" r:id="rId7"/>
    <p:sldId id="263" r:id="rId8"/>
    <p:sldId id="258" r:id="rId9"/>
    <p:sldId id="259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F9DBC-4DB8-48AD-A1F1-2E249240C040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34DC5-1898-4F6B-8CBC-383396F26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1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34DC5-1898-4F6B-8CBC-383396F26F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75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457201"/>
            <a:ext cx="7772400" cy="762000"/>
          </a:xfrm>
        </p:spPr>
        <p:txBody>
          <a:bodyPr/>
          <a:lstStyle/>
          <a:p>
            <a:r>
              <a:rPr lang="en-US" dirty="0" smtClean="0"/>
              <a:t>Communication Skill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1447800"/>
            <a:ext cx="7924800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r"/>
            <a:r>
              <a:rPr lang="en-US" dirty="0" smtClean="0"/>
              <a:t>Class BSIT Second Semester evening </a:t>
            </a:r>
          </a:p>
          <a:p>
            <a:pPr algn="r"/>
            <a:r>
              <a:rPr lang="en-US" dirty="0" smtClean="0"/>
              <a:t>Instructor </a:t>
            </a:r>
            <a:r>
              <a:rPr lang="en-US" dirty="0" err="1" smtClean="0"/>
              <a:t>Najiba</a:t>
            </a:r>
            <a:r>
              <a:rPr lang="en-US" dirty="0" smtClean="0"/>
              <a:t> Fatima</a:t>
            </a:r>
          </a:p>
          <a:p>
            <a:pPr algn="r"/>
            <a:r>
              <a:rPr lang="en-US" dirty="0" smtClean="0"/>
              <a:t>Lecture Day: Thursday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11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71600"/>
            <a:ext cx="8229600" cy="1143000"/>
          </a:xfrm>
        </p:spPr>
        <p:txBody>
          <a:bodyPr>
            <a:normAutofit fontScale="90000"/>
          </a:bodyPr>
          <a:lstStyle/>
          <a:p>
            <a:pPr marL="857250" indent="-857250" algn="l">
              <a:lnSpc>
                <a:spcPct val="150000"/>
              </a:lnSpc>
              <a:buFont typeface="+mj-lt"/>
              <a:buAutoNum type="romanUcPeriod"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u="sng" dirty="0" smtClean="0"/>
              <a:t>Correctness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sz="3600" dirty="0" smtClean="0"/>
              <a:t>use the correct level of language</a:t>
            </a:r>
            <a:br>
              <a:rPr lang="en-US" sz="3600" dirty="0" smtClean="0"/>
            </a:br>
            <a:r>
              <a:rPr lang="en-US" sz="3600" dirty="0" smtClean="0"/>
              <a:t>b. include only facts and figures</a:t>
            </a:r>
            <a:br>
              <a:rPr lang="en-US" sz="3600" dirty="0" smtClean="0"/>
            </a:br>
            <a:r>
              <a:rPr lang="en-US" sz="3600" dirty="0" smtClean="0"/>
              <a:t>c. maintain acceptable writing mechanism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3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‘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Conciseness</a:t>
            </a:r>
            <a:br>
              <a:rPr lang="en-US" u="sng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omitting title expression</a:t>
            </a:r>
            <a:br>
              <a:rPr lang="en-US" dirty="0" smtClean="0"/>
            </a:br>
            <a:r>
              <a:rPr lang="en-US" dirty="0" smtClean="0"/>
              <a:t>b. avoid unnecessary repetition</a:t>
            </a:r>
            <a:br>
              <a:rPr lang="en-US" dirty="0" smtClean="0"/>
            </a:br>
            <a:r>
              <a:rPr lang="en-US" dirty="0" smtClean="0"/>
              <a:t>c. include relevant facts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39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i="1" u="sng" dirty="0" smtClean="0"/>
              <a:t>Clarity</a:t>
            </a:r>
            <a:br>
              <a:rPr lang="en-US" i="1" u="sng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choose words that are familiar and conversational</a:t>
            </a:r>
            <a:br>
              <a:rPr lang="en-US" dirty="0" smtClean="0"/>
            </a:br>
            <a:r>
              <a:rPr lang="en-US" dirty="0" smtClean="0"/>
              <a:t>b. include effective sentences and paragraph</a:t>
            </a:r>
            <a:br>
              <a:rPr lang="en-US" dirty="0" smtClean="0"/>
            </a:br>
            <a:r>
              <a:rPr lang="en-US" dirty="0" smtClean="0"/>
              <a:t>c. achieve appropriate readability</a:t>
            </a:r>
            <a:br>
              <a:rPr lang="en-US" dirty="0" smtClean="0"/>
            </a:br>
            <a:r>
              <a:rPr lang="en-US" dirty="0" smtClean="0"/>
              <a:t>d. include examples illustration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74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</a:t>
            </a:r>
            <a:br>
              <a:rPr lang="en-US" dirty="0" smtClean="0"/>
            </a:br>
            <a:r>
              <a:rPr lang="en-US" i="1" u="sng" dirty="0" smtClean="0"/>
              <a:t>Lecture 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Completeness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answer all question asked</a:t>
            </a:r>
            <a:br>
              <a:rPr lang="en-US" dirty="0" smtClean="0"/>
            </a:br>
            <a:r>
              <a:rPr lang="en-US" dirty="0" smtClean="0"/>
              <a:t>b. give something extra when included</a:t>
            </a:r>
            <a:br>
              <a:rPr lang="en-US" dirty="0" smtClean="0"/>
            </a:br>
            <a:r>
              <a:rPr lang="en-US" dirty="0" smtClean="0"/>
              <a:t>c. check for five w’s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847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Consideration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a. you attitude</a:t>
            </a:r>
            <a:br>
              <a:rPr lang="en-US" dirty="0" smtClean="0"/>
            </a:br>
            <a:r>
              <a:rPr lang="en-US" dirty="0" smtClean="0"/>
              <a:t>b. show readers interest</a:t>
            </a:r>
            <a:br>
              <a:rPr lang="en-US" dirty="0" smtClean="0"/>
            </a:br>
            <a:r>
              <a:rPr lang="en-US" dirty="0" smtClean="0"/>
              <a:t>c. emphasize the positive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79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u="sng" dirty="0" smtClean="0"/>
              <a:t>Courtesy</a:t>
            </a:r>
            <a:br>
              <a:rPr lang="en-US" u="sng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be tactful</a:t>
            </a:r>
            <a:br>
              <a:rPr lang="en-US" dirty="0" smtClean="0"/>
            </a:br>
            <a:r>
              <a:rPr lang="en-US" dirty="0" smtClean="0"/>
              <a:t>b. omit expression that can irritate</a:t>
            </a:r>
            <a:br>
              <a:rPr lang="en-US" dirty="0" smtClean="0"/>
            </a:br>
            <a:r>
              <a:rPr lang="en-US" dirty="0" smtClean="0"/>
              <a:t>c. great and apologies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6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</a:t>
            </a:r>
            <a:br>
              <a:rPr lang="en-US" sz="4000" dirty="0" smtClean="0"/>
            </a:br>
            <a:r>
              <a:rPr lang="en-US" sz="4000" dirty="0" smtClean="0"/>
              <a:t>group 1</a:t>
            </a:r>
            <a:br>
              <a:rPr lang="en-US" sz="4000" dirty="0" smtClean="0"/>
            </a:br>
            <a:r>
              <a:rPr lang="en-US" sz="4000" dirty="0" smtClean="0"/>
              <a:t>Effective business communication 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> </a:t>
            </a:r>
            <a:r>
              <a:rPr lang="en-US" sz="4000" dirty="0" smtClean="0"/>
              <a:t>Reference materials will be provided.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512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 2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group 2</a:t>
            </a:r>
            <a:br>
              <a:rPr lang="en-US" sz="4000" dirty="0" smtClean="0"/>
            </a:br>
            <a:r>
              <a:rPr lang="en-US" sz="4000" dirty="0" smtClean="0"/>
              <a:t>Various Legal Aspects In </a:t>
            </a:r>
            <a:r>
              <a:rPr lang="en-US" sz="4000" dirty="0"/>
              <a:t>Business Communication</a:t>
            </a:r>
            <a:br>
              <a:rPr lang="en-US" sz="4000" dirty="0"/>
            </a:br>
            <a:r>
              <a:rPr lang="en-US" sz="4000" dirty="0"/>
              <a:t>Reference materials will be provided.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320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 3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Group 3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Seven C’s in </a:t>
            </a:r>
            <a:r>
              <a:rPr lang="en-US" sz="4000" dirty="0"/>
              <a:t>business communication</a:t>
            </a:r>
            <a:br>
              <a:rPr lang="en-US" sz="4000" dirty="0"/>
            </a:br>
            <a:r>
              <a:rPr lang="en-US" sz="4000" dirty="0"/>
              <a:t>Reference materials will be provided.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592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 4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Group 4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>Listening </a:t>
            </a:r>
            <a:br>
              <a:rPr lang="en-US" sz="4000" dirty="0"/>
            </a:br>
            <a:r>
              <a:rPr lang="en-US" sz="4000" dirty="0"/>
              <a:t>Reference materials will be provided.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46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Course Outline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300" y="1066800"/>
            <a:ext cx="8458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Definition and process of business communication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Verbal and non verbal communication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Effective business planning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Seven Cs of communication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Effective business communication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Various legal aspects in business communication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Listening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Interview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Memo writing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Letter writing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Report writing</a:t>
            </a:r>
          </a:p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Note: Quiz, Assignments, presentation are included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0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 5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Group 5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>Interview</a:t>
            </a:r>
            <a:br>
              <a:rPr lang="en-US" sz="4000" dirty="0"/>
            </a:br>
            <a:r>
              <a:rPr lang="en-US" sz="4000" dirty="0"/>
              <a:t>Reference materials will be provided.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46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4000" dirty="0" smtClean="0"/>
              <a:t>Presentation 6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Group 6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business letter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2832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38200" y="1371600"/>
            <a:ext cx="7848600" cy="48006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Definition And Process Of Business Communication </a:t>
            </a:r>
          </a:p>
          <a:p>
            <a:pPr algn="l"/>
            <a:r>
              <a:rPr lang="en-US" b="1" i="1" u="sng" dirty="0" smtClean="0"/>
              <a:t>Definition:  of Business Communication</a:t>
            </a:r>
            <a:r>
              <a:rPr lang="en-US" u="sng" dirty="0" smtClean="0"/>
              <a:t>: </a:t>
            </a:r>
          </a:p>
          <a:p>
            <a:pPr algn="just"/>
            <a:r>
              <a:rPr lang="en-US" dirty="0" smtClean="0"/>
              <a:t>The </a:t>
            </a:r>
            <a:r>
              <a:rPr lang="en-US" dirty="0"/>
              <a:t>sharing of information between people within an enterprise that is performed for the commercial benefit of the organization. In addition, </a:t>
            </a:r>
            <a:r>
              <a:rPr lang="en-US" b="1" dirty="0"/>
              <a:t>business communication</a:t>
            </a:r>
            <a:r>
              <a:rPr lang="en-US" dirty="0"/>
              <a:t> can also refer to how a </a:t>
            </a:r>
            <a:r>
              <a:rPr lang="en-US" b="1" dirty="0"/>
              <a:t>company</a:t>
            </a:r>
            <a:r>
              <a:rPr lang="en-US" dirty="0"/>
              <a:t> shares information to promote its product or services to potential consumers.</a:t>
            </a:r>
            <a:endParaRPr lang="en-US" b="1" i="1" dirty="0" smtClean="0"/>
          </a:p>
          <a:p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76200"/>
            <a:ext cx="8229600" cy="1020762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Lecture 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8053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h.Shafique\Downloads\Elements-in-the-Communication-Proces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838200"/>
            <a:ext cx="8382000" cy="571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3810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 Of Business Communication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4349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52400"/>
            <a:ext cx="709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 algn="ctr"/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Communication Process</a:t>
            </a:r>
            <a:endParaRPr lang="en-US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450" y="813375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i="1" u="sng" dirty="0" smtClean="0"/>
              <a:t>Sender: </a:t>
            </a:r>
            <a:r>
              <a:rPr lang="en-US" b="1" dirty="0" smtClean="0"/>
              <a:t>Sender is the person who initiates the process of communication.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i="1" u="sng" dirty="0" smtClean="0"/>
              <a:t>Message: </a:t>
            </a:r>
            <a:r>
              <a:rPr lang="en-US" b="1" dirty="0" smtClean="0"/>
              <a:t>The idea in the mind of sender is transformed into words that is a called massage. 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i="1" u="sng" dirty="0" smtClean="0"/>
              <a:t>Media: </a:t>
            </a:r>
            <a:r>
              <a:rPr lang="en-US" b="1" dirty="0" smtClean="0"/>
              <a:t>The media of transmission of message are electronic media as T.V. , radio, computer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i="1" u="sng" dirty="0" smtClean="0"/>
              <a:t>Receiver : </a:t>
            </a:r>
            <a:r>
              <a:rPr lang="en-US" b="1" dirty="0" smtClean="0"/>
              <a:t>Receiver the process who give the message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i="1" u="sng" dirty="0" smtClean="0"/>
              <a:t>Feedback</a:t>
            </a:r>
            <a:r>
              <a:rPr lang="en-US" b="1" dirty="0" smtClean="0"/>
              <a:t> : Feedback having understand the message, the receiver responds to the sender in yes or no or asks further questions. This process is called feedback. </a:t>
            </a:r>
          </a:p>
          <a:p>
            <a:r>
              <a:rPr lang="en-US" b="1" dirty="0" smtClean="0"/>
              <a:t> </a:t>
            </a:r>
            <a:endParaRPr lang="en-US" b="1" i="1" u="sng" dirty="0" smtClean="0"/>
          </a:p>
          <a:p>
            <a:pPr marL="342900" indent="-342900">
              <a:buFont typeface="+mj-lt"/>
              <a:buAutoNum type="arabicPeriod"/>
            </a:pPr>
            <a:endParaRPr lang="en-US" b="1" i="1" u="sng" dirty="0" smtClean="0"/>
          </a:p>
        </p:txBody>
      </p:sp>
    </p:spTree>
    <p:extLst>
      <p:ext uri="{BB962C8B-B14F-4D97-AF65-F5344CB8AC3E}">
        <p14:creationId xmlns:p14="http://schemas.microsoft.com/office/powerpoint/2010/main" val="119855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Lectuer</a:t>
            </a:r>
            <a:r>
              <a:rPr lang="en-US" dirty="0" smtClean="0"/>
              <a:t> 2</a:t>
            </a:r>
            <a:br>
              <a:rPr lang="en-US" dirty="0" smtClean="0"/>
            </a:br>
            <a:r>
              <a:rPr lang="en-US" sz="3600" dirty="0" smtClean="0"/>
              <a:t>Verbal And Nonverbal Communication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229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u="sng" dirty="0" smtClean="0"/>
              <a:t>Verbal communication </a:t>
            </a:r>
            <a:r>
              <a:rPr lang="en-US" sz="2200" dirty="0" smtClean="0"/>
              <a:t>means such a communication that takes place by means of a language or words. It includes the following contents.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dirty="0" smtClean="0"/>
              <a:t>Oral communication (speaking &amp; listening)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dirty="0" smtClean="0"/>
              <a:t>Written communication (writing  &amp; reading)</a:t>
            </a:r>
          </a:p>
          <a:p>
            <a:pPr marL="342900" indent="-342900">
              <a:buFont typeface="+mj-lt"/>
              <a:buAutoNum type="alphaLcParenR"/>
            </a:pPr>
            <a:endParaRPr lang="en-US" sz="2200" dirty="0"/>
          </a:p>
          <a:p>
            <a:r>
              <a:rPr lang="en-US" sz="2200" b="1" i="1" u="sng" dirty="0" smtClean="0"/>
              <a:t>Non -Verbal communication.</a:t>
            </a:r>
            <a:r>
              <a:rPr lang="en-US" sz="2200" dirty="0" smtClean="0"/>
              <a:t> it means communication without the use of language or words. It includes appearance, body language, silence etc. </a:t>
            </a:r>
            <a:r>
              <a:rPr lang="en-US" sz="2200" dirty="0"/>
              <a:t> </a:t>
            </a:r>
            <a:r>
              <a:rPr lang="en-US" sz="2200" dirty="0" smtClean="0"/>
              <a:t>Its explanation is as follow: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dirty="0" smtClean="0"/>
              <a:t>Facial expressions</a:t>
            </a:r>
          </a:p>
          <a:p>
            <a:pPr marL="342900" indent="-342900">
              <a:buFont typeface="+mj-lt"/>
              <a:buAutoNum type="alphaLcParenR"/>
            </a:pPr>
            <a:r>
              <a:rPr lang="en-US" sz="2200" dirty="0" smtClean="0"/>
              <a:t>Gestures postures &amp; movement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9682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229600" cy="1828800"/>
          </a:xfrm>
        </p:spPr>
        <p:txBody>
          <a:bodyPr/>
          <a:lstStyle/>
          <a:p>
            <a:r>
              <a:rPr lang="en-US" dirty="0" smtClean="0"/>
              <a:t>Verbal communication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Oral communication</a:t>
            </a:r>
          </a:p>
          <a:p>
            <a:r>
              <a:rPr lang="en-US" dirty="0" smtClean="0"/>
              <a:t>Speaking and listening</a:t>
            </a:r>
          </a:p>
          <a:p>
            <a:r>
              <a:rPr lang="en-US" dirty="0" smtClean="0"/>
              <a:t>Written communication</a:t>
            </a:r>
          </a:p>
          <a:p>
            <a:r>
              <a:rPr lang="en-US" dirty="0" smtClean="0"/>
              <a:t>Writing and reading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681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NON VERBAL COMMUNICATION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66700" y="1905000"/>
            <a:ext cx="8458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85950" lvl="3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Fiscal expression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Gestures, postures </a:t>
            </a:r>
          </a:p>
          <a:p>
            <a:pPr lvl="3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err="1" smtClean="0"/>
              <a:t>Lectuer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1300" y="1371600"/>
            <a:ext cx="8458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Seven C’s in business communication 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Correctness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Conciseness 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Clarity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Completeness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Concreteness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Consideration</a:t>
            </a:r>
          </a:p>
          <a:p>
            <a:pPr marL="1885950" lvl="3" indent="-514350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Courtesy</a:t>
            </a:r>
          </a:p>
          <a:p>
            <a:pPr marL="1885950" lvl="3" indent="-514350">
              <a:buFont typeface="+mj-lt"/>
              <a:buAutoNum type="arabicPeriod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1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300</Words>
  <Application>Microsoft Office PowerPoint</Application>
  <PresentationFormat>On-screen Show (4:3)</PresentationFormat>
  <Paragraphs>75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Apex</vt:lpstr>
      <vt:lpstr>Communication Skill </vt:lpstr>
      <vt:lpstr>Course Outline</vt:lpstr>
      <vt:lpstr>PowerPoint Presentation</vt:lpstr>
      <vt:lpstr>PowerPoint Presentation</vt:lpstr>
      <vt:lpstr>PowerPoint Presentation</vt:lpstr>
      <vt:lpstr>  Lectuer 2 Verbal And Nonverbal Communication    </vt:lpstr>
      <vt:lpstr>Verbal communication</vt:lpstr>
      <vt:lpstr>  NON VERBAL COMMUNICATION </vt:lpstr>
      <vt:lpstr>Lectuer 3</vt:lpstr>
      <vt:lpstr>      Correctness  a. use the correct level of language b. include only facts and figures c. maintain acceptable writing mechanism   </vt:lpstr>
      <vt:lpstr> ‘     Conciseness  a. omitting title expression b. avoid unnecessary repetition c. include relevant facts     </vt:lpstr>
      <vt:lpstr>       Clarity  a. choose words that are familiar and conversational b. include effective sentences and paragraph c. achieve appropriate readability d. include examples illustration</vt:lpstr>
      <vt:lpstr>                Lecture 4   Completeness a. answer all question asked b. give something extra when included c. check for five w’s </vt:lpstr>
      <vt:lpstr>   Consideration a. you attitude b. show readers interest c. emphasize the positive</vt:lpstr>
      <vt:lpstr>Courtesy  a. be tactful b. omit expression that can irritate c. great and apologies</vt:lpstr>
      <vt:lpstr> Presentation group 1 Effective business communication    Reference materials will be provided.</vt:lpstr>
      <vt:lpstr> Presentation 2 group 2 Various Legal Aspects In Business Communication Reference materials will be provided. </vt:lpstr>
      <vt:lpstr> Presentation 3 Group 3 Seven C’s in business communication Reference materials will be provided. </vt:lpstr>
      <vt:lpstr> Presentation 4 Group 4 Listening  Reference materials will be provided.</vt:lpstr>
      <vt:lpstr> Presentation 5 Group 5 Interview Reference materials will be provided. </vt:lpstr>
      <vt:lpstr> Presentation 6 Group 6 business letter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 </dc:title>
  <dc:creator>Ch.Shafique</dc:creator>
  <cp:lastModifiedBy>Ch.Shafique</cp:lastModifiedBy>
  <cp:revision>27</cp:revision>
  <dcterms:created xsi:type="dcterms:W3CDTF">2006-08-16T00:00:00Z</dcterms:created>
  <dcterms:modified xsi:type="dcterms:W3CDTF">2020-03-31T13:40:34Z</dcterms:modified>
</cp:coreProperties>
</file>